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9"/>
  </p:notesMasterIdLst>
  <p:sldIdLst>
    <p:sldId id="361" r:id="rId5"/>
    <p:sldId id="387" r:id="rId6"/>
    <p:sldId id="388" r:id="rId7"/>
    <p:sldId id="366" r:id="rId8"/>
    <p:sldId id="389" r:id="rId9"/>
    <p:sldId id="397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86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6E6E6"/>
    <a:srgbClr val="FF0066"/>
    <a:srgbClr val="25C59B"/>
    <a:srgbClr val="4C4C4D"/>
    <a:srgbClr val="A8AAAD"/>
    <a:srgbClr val="FCD3C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84615" autoAdjust="0"/>
  </p:normalViewPr>
  <p:slideViewPr>
    <p:cSldViewPr snapToGrid="0">
      <p:cViewPr>
        <p:scale>
          <a:sx n="66" d="100"/>
          <a:sy n="66" d="100"/>
        </p:scale>
        <p:origin x="263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기홍 Gi-Hong Kim" userId="76392bf9-ef4b-4922-9ecb-0ca5ad40f9f8" providerId="ADAL" clId="{A0DE38A6-27E8-4516-93C2-DA3659B12A73}"/>
    <pc:docChg chg="custSel modSld">
      <pc:chgData name="김기홍 Gi-Hong Kim" userId="76392bf9-ef4b-4922-9ecb-0ca5ad40f9f8" providerId="ADAL" clId="{A0DE38A6-27E8-4516-93C2-DA3659B12A73}" dt="2020-06-26T00:20:38.848" v="1681" actId="20577"/>
      <pc:docMkLst>
        <pc:docMk/>
      </pc:docMkLst>
      <pc:sldChg chg="modNotesTx">
        <pc:chgData name="김기홍 Gi-Hong Kim" userId="76392bf9-ef4b-4922-9ecb-0ca5ad40f9f8" providerId="ADAL" clId="{A0DE38A6-27E8-4516-93C2-DA3659B12A73}" dt="2020-06-26T00:20:38.848" v="1681" actId="20577"/>
        <pc:sldMkLst>
          <pc:docMk/>
          <pc:sldMk cId="861102750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2759-D77D-47AA-A4FB-BA47DD4BDDFE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A6069-E262-4E34-B9EE-6E8BD5064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6069-E262-4E34-B9EE-6E8BD5064D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7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1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4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말씀드린 개발내용들을 종합하여 </a:t>
            </a:r>
            <a:r>
              <a:rPr lang="en-US" altLang="ko-KR"/>
              <a:t>dammit doll simulator</a:t>
            </a:r>
            <a:r>
              <a:rPr lang="ko-KR" altLang="en-US"/>
              <a:t>를 완성하였고</a:t>
            </a:r>
            <a:endParaRPr lang="en-US" altLang="ko-KR"/>
          </a:p>
          <a:p>
            <a:r>
              <a:rPr lang="ko-KR" altLang="en-US"/>
              <a:t>데모 영상을 보면서 프로젝트의 중점 목표들을 어떻게 구현했는지 간단히 정리하고 마치도록 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6069-E262-4E34-B9EE-6E8BD5064D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47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6069-E262-4E34-B9EE-6E8BD5064D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0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6069-E262-4E34-B9EE-6E8BD5064D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8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A6069-E262-4E34-B9EE-6E8BD5064D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3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4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1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3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E0BC2-B651-4813-B4CC-F3FDB0206A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1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E2D2-C9F2-4A10-AC0D-B9260C5A1D5D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4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AA33-6B40-45DD-8F4E-02AF2D9F7601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60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CB0C-950C-48A4-A863-7FF42C4E0E98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1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7ADD8-762F-4924-9008-E563A7671CF4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6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28D-9784-4624-8A36-D3DB67426D6B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8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5688-6BAC-4A3B-B209-B1B853C35DC4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CF877-E604-4653-B301-ABBE28A28E96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1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28E-6A28-4E65-B523-098987770AE2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2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5078-AF04-4F32-A044-647878CE7916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0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00D0-3A67-4EC3-88E2-E1966A604C4B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1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C933-604A-48A2-B9E4-7D0CCD929D30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7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EC2E-0A8D-4706-B37F-D762F98B6BF3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D5B66-6947-47DA-9779-087CD1824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0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.sv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27.svg"/><Relationship Id="rId7" Type="http://schemas.openxmlformats.org/officeDocument/2006/relationships/image" Target="../media/image19.png"/><Relationship Id="rId12" Type="http://schemas.openxmlformats.org/officeDocument/2006/relationships/image" Target="../media/image6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5.svg"/><Relationship Id="rId5" Type="http://schemas.openxmlformats.org/officeDocument/2006/relationships/image" Target="../media/image17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4282" y="1918742"/>
            <a:ext cx="10003436" cy="161851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Dammit Doll Simulator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07308"/>
            <a:ext cx="9144000" cy="1487157"/>
          </a:xfrm>
        </p:spPr>
        <p:txBody>
          <a:bodyPr>
            <a:normAutofit/>
          </a:bodyPr>
          <a:lstStyle/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김기홍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(20192913)</a:t>
            </a: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(20202889)</a:t>
            </a: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이영규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(20202755)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400925" y="3582230"/>
            <a:ext cx="7390151" cy="0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B525AA-1F40-44A5-B9B7-69637C684B15}"/>
              </a:ext>
            </a:extLst>
          </p:cNvPr>
          <p:cNvSpPr txBox="1"/>
          <p:nvPr/>
        </p:nvSpPr>
        <p:spPr>
          <a:xfrm>
            <a:off x="4469593" y="3690614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400" kern="30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 곡 동  </a:t>
            </a:r>
            <a:r>
              <a:rPr lang="ko-KR" altLang="en-US" sz="2400" kern="3000" spc="600" dirty="0">
                <a:solidFill>
                  <a:srgbClr val="FF33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</a:t>
            </a:r>
            <a:r>
              <a:rPr lang="ko-KR" altLang="en-US" sz="2400" kern="30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 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F2D73-B952-454C-BCB8-403FBDEC1ADC}"/>
              </a:ext>
            </a:extLst>
          </p:cNvPr>
          <p:cNvSpPr txBox="1"/>
          <p:nvPr/>
        </p:nvSpPr>
        <p:spPr>
          <a:xfrm>
            <a:off x="8634616" y="14891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kern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 Spring Computer Graphics</a:t>
            </a:r>
            <a:endParaRPr lang="ko-KR" altLang="en-US" kern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30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Utilize Unity asset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Making interaction with surrounding object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Adjust lighting for spooky scenario context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30550" y="283766"/>
            <a:ext cx="3130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Interaction Space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장난감, 실내, 테이블, 옅은이(가) 표시된 사진&#10;&#10;자동 생성된 설명">
            <a:extLst>
              <a:ext uri="{FF2B5EF4-FFF2-40B4-BE49-F238E27FC236}">
                <a16:creationId xmlns:a16="http://schemas.microsoft.com/office/drawing/2014/main" id="{9A1DF403-FC16-473E-85F5-874C8DDA5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54" y="2783547"/>
            <a:ext cx="4791091" cy="37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SoundManager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Unity script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BGM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Throwing sound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Cutting sound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Object collision sound – Jelly, Beads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Water bursting sound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76076" y="283766"/>
            <a:ext cx="3039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Sound Effects (*)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B0C403-DC82-4FC3-B7D5-84C5BA7EB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" r="1"/>
          <a:stretch/>
        </p:blipFill>
        <p:spPr>
          <a:xfrm>
            <a:off x="3675930" y="3326744"/>
            <a:ext cx="4840139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6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9251F7-65F6-4662-BAB1-CC839C25E4A8}"/>
              </a:ext>
            </a:extLst>
          </p:cNvPr>
          <p:cNvGrpSpPr/>
          <p:nvPr/>
        </p:nvGrpSpPr>
        <p:grpSpPr>
          <a:xfrm>
            <a:off x="5372083" y="3105834"/>
            <a:ext cx="1447833" cy="646331"/>
            <a:chOff x="5471534" y="3105834"/>
            <a:chExt cx="1447833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42ECD7-8BFB-49DF-A525-92094BA69D5B}"/>
                </a:ext>
              </a:extLst>
            </p:cNvPr>
            <p:cNvSpPr txBox="1"/>
            <p:nvPr/>
          </p:nvSpPr>
          <p:spPr>
            <a:xfrm>
              <a:off x="5471534" y="3105834"/>
              <a:ext cx="1447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Demo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6585518-B2C6-4B0D-B85B-812BAA06ED5F}"/>
                </a:ext>
              </a:extLst>
            </p:cNvPr>
            <p:cNvCxnSpPr>
              <a:cxnSpLocks/>
            </p:cNvCxnSpPr>
            <p:nvPr/>
          </p:nvCxnSpPr>
          <p:spPr>
            <a:xfrm>
              <a:off x="5471534" y="3752165"/>
              <a:ext cx="1447833" cy="0"/>
            </a:xfrm>
            <a:prstGeom prst="line">
              <a:avLst/>
            </a:prstGeom>
            <a:ln w="57150">
              <a:solidFill>
                <a:srgbClr val="25C5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21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85807" y="283766"/>
            <a:ext cx="2220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Demo Video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DD11A94C-0C14-4A50-A029-B5DCD35BE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90" y="1117409"/>
            <a:ext cx="12089219" cy="462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C8524EF-89A9-4B0C-9AEF-CDE623AA2CB9}"/>
              </a:ext>
            </a:extLst>
          </p:cNvPr>
          <p:cNvGrpSpPr/>
          <p:nvPr/>
        </p:nvGrpSpPr>
        <p:grpSpPr>
          <a:xfrm>
            <a:off x="4628290" y="2736502"/>
            <a:ext cx="2935419" cy="1015663"/>
            <a:chOff x="5163692" y="2736502"/>
            <a:chExt cx="2935419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F7E158-01E3-4C04-A675-A0D58C258D59}"/>
                </a:ext>
              </a:extLst>
            </p:cNvPr>
            <p:cNvSpPr txBox="1"/>
            <p:nvPr/>
          </p:nvSpPr>
          <p:spPr>
            <a:xfrm>
              <a:off x="5751192" y="2736502"/>
              <a:ext cx="176041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Q&amp;A</a:t>
              </a:r>
              <a:endPara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C02833-5451-4EC6-8348-D5A477B12CC2}"/>
                </a:ext>
              </a:extLst>
            </p:cNvPr>
            <p:cNvCxnSpPr>
              <a:cxnSpLocks/>
            </p:cNvCxnSpPr>
            <p:nvPr/>
          </p:nvCxnSpPr>
          <p:spPr>
            <a:xfrm>
              <a:off x="5163692" y="3752165"/>
              <a:ext cx="2935419" cy="0"/>
            </a:xfrm>
            <a:prstGeom prst="line">
              <a:avLst/>
            </a:prstGeom>
            <a:ln w="57150">
              <a:solidFill>
                <a:srgbClr val="25C5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A25AA0-E8C0-4330-A368-6E0406321D7A}"/>
              </a:ext>
            </a:extLst>
          </p:cNvPr>
          <p:cNvSpPr txBox="1"/>
          <p:nvPr/>
        </p:nvSpPr>
        <p:spPr>
          <a:xfrm>
            <a:off x="4909263" y="3752165"/>
            <a:ext cx="2416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3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7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9251F7-65F6-4662-BAB1-CC839C25E4A8}"/>
              </a:ext>
            </a:extLst>
          </p:cNvPr>
          <p:cNvGrpSpPr/>
          <p:nvPr/>
        </p:nvGrpSpPr>
        <p:grpSpPr>
          <a:xfrm>
            <a:off x="4685998" y="3105834"/>
            <a:ext cx="2893196" cy="646331"/>
            <a:chOff x="4685998" y="3105834"/>
            <a:chExt cx="2893196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42ECD7-8BFB-49DF-A525-92094BA69D5B}"/>
                </a:ext>
              </a:extLst>
            </p:cNvPr>
            <p:cNvSpPr txBox="1"/>
            <p:nvPr/>
          </p:nvSpPr>
          <p:spPr>
            <a:xfrm>
              <a:off x="4720526" y="3105834"/>
              <a:ext cx="2858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Introduction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6585518-B2C6-4B0D-B85B-812BAA06ED5F}"/>
                </a:ext>
              </a:extLst>
            </p:cNvPr>
            <p:cNvCxnSpPr>
              <a:cxnSpLocks/>
            </p:cNvCxnSpPr>
            <p:nvPr/>
          </p:nvCxnSpPr>
          <p:spPr>
            <a:xfrm>
              <a:off x="4685998" y="3752165"/>
              <a:ext cx="2820003" cy="0"/>
            </a:xfrm>
            <a:prstGeom prst="line">
              <a:avLst/>
            </a:prstGeom>
            <a:ln w="57150">
              <a:solidFill>
                <a:srgbClr val="25C5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590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Simulation of stress relief doll composed of various materials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Material effects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Fluid - MPM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Jelly, Beads – Particle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Mouse interaction 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cubic space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Throwing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Cutting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213533" y="283766"/>
            <a:ext cx="3765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Previous Project Goal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94454B-1771-4B1E-9399-2A2D06BE2BE1}"/>
              </a:ext>
            </a:extLst>
          </p:cNvPr>
          <p:cNvGrpSpPr/>
          <p:nvPr/>
        </p:nvGrpSpPr>
        <p:grpSpPr>
          <a:xfrm>
            <a:off x="1007262" y="3597350"/>
            <a:ext cx="5383218" cy="2878179"/>
            <a:chOff x="2579055" y="2140524"/>
            <a:chExt cx="6966691" cy="372479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6C014A1-A22C-461E-8F2A-026E12849DDD}"/>
                </a:ext>
              </a:extLst>
            </p:cNvPr>
            <p:cNvGrpSpPr/>
            <p:nvPr/>
          </p:nvGrpSpPr>
          <p:grpSpPr>
            <a:xfrm>
              <a:off x="4633844" y="2140524"/>
              <a:ext cx="4911902" cy="3724795"/>
              <a:chOff x="1615222" y="2140524"/>
              <a:chExt cx="4911902" cy="372479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3ED5CCE-04F9-496C-98C8-A845D46A3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5222" y="2140524"/>
                <a:ext cx="2905530" cy="3724795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F3DAA8-B85D-4D70-A64F-0362BD14E686}"/>
                  </a:ext>
                </a:extLst>
              </p:cNvPr>
              <p:cNvGrpSpPr/>
              <p:nvPr/>
            </p:nvGrpSpPr>
            <p:grpSpPr>
              <a:xfrm>
                <a:off x="3222172" y="2387181"/>
                <a:ext cx="3304952" cy="643465"/>
                <a:chOff x="7253142" y="4599871"/>
                <a:chExt cx="3304952" cy="643465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53D11BE9-C7D3-47D3-824F-FD6551B6BCA2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 flipH="1">
                  <a:off x="7253142" y="4921604"/>
                  <a:ext cx="20651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  <a:headEnd type="none"/>
                  <a:tailEnd type="oval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EE228EC5-D9B5-4ABE-8D33-AA6D4B1987E3}"/>
                    </a:ext>
                  </a:extLst>
                </p:cNvPr>
                <p:cNvSpPr/>
                <p:nvPr/>
              </p:nvSpPr>
              <p:spPr>
                <a:xfrm flipH="1">
                  <a:off x="9318267" y="4599871"/>
                  <a:ext cx="1239827" cy="643465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Fluid</a:t>
                  </a:r>
                  <a:endParaRPr lang="ko-KR" altLang="en-US" sz="24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3980215-886D-4AE0-B68F-98E90092A0EA}"/>
                  </a:ext>
                </a:extLst>
              </p:cNvPr>
              <p:cNvGrpSpPr/>
              <p:nvPr/>
            </p:nvGrpSpPr>
            <p:grpSpPr>
              <a:xfrm>
                <a:off x="3222172" y="4002921"/>
                <a:ext cx="3304952" cy="643465"/>
                <a:chOff x="7253142" y="4599871"/>
                <a:chExt cx="3304952" cy="643465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FFDC3C6-EF87-4D3F-B766-45AE1322A570}"/>
                    </a:ext>
                  </a:extLst>
                </p:cNvPr>
                <p:cNvCxnSpPr>
                  <a:cxnSpLocks/>
                  <a:stCxn id="19" idx="3"/>
                </p:cNvCxnSpPr>
                <p:nvPr/>
              </p:nvCxnSpPr>
              <p:spPr>
                <a:xfrm flipH="1">
                  <a:off x="7253142" y="4921604"/>
                  <a:ext cx="20651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  <a:headEnd type="none"/>
                  <a:tailEnd type="oval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76E208E-389B-4A0F-BD90-2D975804B39B}"/>
                    </a:ext>
                  </a:extLst>
                </p:cNvPr>
                <p:cNvSpPr/>
                <p:nvPr/>
              </p:nvSpPr>
              <p:spPr>
                <a:xfrm flipH="1">
                  <a:off x="9318267" y="4599871"/>
                  <a:ext cx="1239827" cy="643465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Jelly</a:t>
                  </a:r>
                  <a:endParaRPr lang="ko-KR" altLang="en-US" sz="24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9A1D79-0BBB-43CF-8B52-D6B2BF2A9544}"/>
                </a:ext>
              </a:extLst>
            </p:cNvPr>
            <p:cNvGrpSpPr/>
            <p:nvPr/>
          </p:nvGrpSpPr>
          <p:grpSpPr>
            <a:xfrm>
              <a:off x="2579055" y="4829800"/>
              <a:ext cx="3325986" cy="643465"/>
              <a:chOff x="9318267" y="4599871"/>
              <a:chExt cx="3325986" cy="64346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B909F6B-BD24-4862-9348-A0A30242A90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>
                <a:off x="10558094" y="4921604"/>
                <a:ext cx="2086159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prstDash val="sysDot"/>
                <a:headEnd type="none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7F47EA-099B-4726-88D1-9CACC8C40BAD}"/>
                  </a:ext>
                </a:extLst>
              </p:cNvPr>
              <p:cNvSpPr/>
              <p:nvPr/>
            </p:nvSpPr>
            <p:spPr>
              <a:xfrm flipH="1">
                <a:off x="9318267" y="4599871"/>
                <a:ext cx="1239827" cy="6434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Bead</a:t>
                </a:r>
                <a:endPara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24FE27-93ED-4942-97ED-419D35D1D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1961" y="4516916"/>
              <a:ext cx="734608" cy="634616"/>
            </a:xfrm>
            <a:prstGeom prst="line">
              <a:avLst/>
            </a:prstGeom>
            <a:ln w="50800">
              <a:solidFill>
                <a:schemeClr val="tx1"/>
              </a:solidFill>
              <a:prstDash val="sysDot"/>
              <a:headEnd type="none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A6C9AC-C21A-49F4-B1A8-2DF733A5DAA8}"/>
              </a:ext>
            </a:extLst>
          </p:cNvPr>
          <p:cNvGrpSpPr/>
          <p:nvPr/>
        </p:nvGrpSpPr>
        <p:grpSpPr>
          <a:xfrm>
            <a:off x="6674159" y="3154243"/>
            <a:ext cx="3703757" cy="3703757"/>
            <a:chOff x="7027279" y="2738015"/>
            <a:chExt cx="3912864" cy="3912864"/>
          </a:xfrm>
        </p:grpSpPr>
        <p:pic>
          <p:nvPicPr>
            <p:cNvPr id="23" name="그래픽 22" descr="정육면체">
              <a:extLst>
                <a:ext uri="{FF2B5EF4-FFF2-40B4-BE49-F238E27FC236}">
                  <a16:creationId xmlns:a16="http://schemas.microsoft.com/office/drawing/2014/main" id="{CDD8E2BB-5CD4-4560-8354-83FD2717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279" y="2738015"/>
              <a:ext cx="3912864" cy="3912864"/>
            </a:xfrm>
            <a:prstGeom prst="rect">
              <a:avLst/>
            </a:prstGeom>
          </p:spPr>
        </p:pic>
        <p:pic>
          <p:nvPicPr>
            <p:cNvPr id="27" name="그래픽 26" descr="핀치 확대">
              <a:extLst>
                <a:ext uri="{FF2B5EF4-FFF2-40B4-BE49-F238E27FC236}">
                  <a16:creationId xmlns:a16="http://schemas.microsoft.com/office/drawing/2014/main" id="{2A4BD233-2607-4FD4-AE74-965F63F9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663219" y="4385115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작도">
              <a:extLst>
                <a:ext uri="{FF2B5EF4-FFF2-40B4-BE49-F238E27FC236}">
                  <a16:creationId xmlns:a16="http://schemas.microsoft.com/office/drawing/2014/main" id="{C1A495F9-2691-4420-BE01-02459E12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8859" y="461925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칼">
              <a:extLst>
                <a:ext uri="{FF2B5EF4-FFF2-40B4-BE49-F238E27FC236}">
                  <a16:creationId xmlns:a16="http://schemas.microsoft.com/office/drawing/2014/main" id="{47F59C1C-A131-4256-9859-00707552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9388944" y="438511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32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9251F7-65F6-4662-BAB1-CC839C25E4A8}"/>
              </a:ext>
            </a:extLst>
          </p:cNvPr>
          <p:cNvGrpSpPr/>
          <p:nvPr/>
        </p:nvGrpSpPr>
        <p:grpSpPr>
          <a:xfrm>
            <a:off x="3916556" y="3105834"/>
            <a:ext cx="4358886" cy="646331"/>
            <a:chOff x="3916556" y="3105834"/>
            <a:chExt cx="4358886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42ECD7-8BFB-49DF-A525-92094BA69D5B}"/>
                </a:ext>
              </a:extLst>
            </p:cNvPr>
            <p:cNvSpPr txBox="1"/>
            <p:nvPr/>
          </p:nvSpPr>
          <p:spPr>
            <a:xfrm>
              <a:off x="3916556" y="3105834"/>
              <a:ext cx="4358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Plan &amp; Modification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6585518-B2C6-4B0D-B85B-812BAA06ED5F}"/>
                </a:ext>
              </a:extLst>
            </p:cNvPr>
            <p:cNvCxnSpPr>
              <a:cxnSpLocks/>
            </p:cNvCxnSpPr>
            <p:nvPr/>
          </p:nvCxnSpPr>
          <p:spPr>
            <a:xfrm>
              <a:off x="3916556" y="3739465"/>
              <a:ext cx="4358886" cy="0"/>
            </a:xfrm>
            <a:prstGeom prst="line">
              <a:avLst/>
            </a:prstGeom>
            <a:ln w="57150">
              <a:solidFill>
                <a:srgbClr val="25C5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0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MPM(Material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Point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Method)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Algorithm for simulating deformable object using particle and grid calculation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Drawback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Visual-only rendering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Hard to interact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Low visual quality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46857" y="283766"/>
            <a:ext cx="289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Body Part - Jelly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젤리몸통">
            <a:hlinkClick r:id="" action="ppaction://media"/>
            <a:extLst>
              <a:ext uri="{FF2B5EF4-FFF2-40B4-BE49-F238E27FC236}">
                <a16:creationId xmlns:a16="http://schemas.microsoft.com/office/drawing/2014/main" id="{D98A5BD1-5AE8-4A86-9C98-270D0F7BA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6193" y="3429000"/>
            <a:ext cx="5419614" cy="30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6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Mesh Deformer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Direct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interaction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with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mesh collider of object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Easy to make other interaction effect(throwing, cutting)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46857" y="283766"/>
            <a:ext cx="289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Body Part - Jelly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2.Jelly">
            <a:hlinkClick r:id="" action="ppaction://media"/>
            <a:extLst>
              <a:ext uri="{FF2B5EF4-FFF2-40B4-BE49-F238E27FC236}">
                <a16:creationId xmlns:a16="http://schemas.microsoft.com/office/drawing/2014/main" id="{6F18F676-B626-4EB1-BE87-7AFDF3D2E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3271" y="3429000"/>
            <a:ext cx="5825457" cy="30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Particle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system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Bursting effects of water balloon shaped body part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NVIDIA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FleX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Particle-based method similar to MPM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Provide physical formula for various material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More appropriate method for visual satisfaction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10789" y="283766"/>
            <a:ext cx="297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Body Part - Fluid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Fluid파티클효과">
            <a:hlinkClick r:id="" action="ppaction://media"/>
            <a:extLst>
              <a:ext uri="{FF2B5EF4-FFF2-40B4-BE49-F238E27FC236}">
                <a16:creationId xmlns:a16="http://schemas.microsoft.com/office/drawing/2014/main" id="{3219900A-FE2F-4C81-9F84-D0F515AC3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1857" y="3497811"/>
            <a:ext cx="4458322" cy="2743583"/>
          </a:xfrm>
          <a:prstGeom prst="rect">
            <a:avLst/>
          </a:prstGeom>
        </p:spPr>
      </p:pic>
      <p:pic>
        <p:nvPicPr>
          <p:cNvPr id="10" name="4.NVIDIAflex">
            <a:hlinkClick r:id="" action="ppaction://media"/>
            <a:extLst>
              <a:ext uri="{FF2B5EF4-FFF2-40B4-BE49-F238E27FC236}">
                <a16:creationId xmlns:a16="http://schemas.microsoft.com/office/drawing/2014/main" id="{C4296F9C-1F04-4615-92B2-985FD5AEC4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77368" y="3497811"/>
            <a:ext cx="5278622" cy="27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Particle system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Creating too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many objects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Inappropriate for bead’s sparse material effects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Creating a few practical object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Bursting effects of bead-filled sack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97165" y="283766"/>
            <a:ext cx="2997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Body Part - Bead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유리구슬치기(20개1봉)-불투명]">
            <a:extLst>
              <a:ext uri="{FF2B5EF4-FFF2-40B4-BE49-F238E27FC236}">
                <a16:creationId xmlns:a16="http://schemas.microsoft.com/office/drawing/2014/main" id="{047AAC6D-38C0-4F49-B8F5-E45E5429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64" y="3429000"/>
            <a:ext cx="2726871" cy="27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6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51857" y="1226817"/>
            <a:ext cx="9688286" cy="501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Keyboard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WASD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–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Movement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player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Mouse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Camera translation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Ray Casting – object designation, trajectory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setting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Left Drag – Rigid body throwing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Right Drag – Mesh cutting </a:t>
            </a: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51857" y="992681"/>
            <a:ext cx="9688286" cy="1"/>
          </a:xfrm>
          <a:prstGeom prst="line">
            <a:avLst/>
          </a:prstGeom>
          <a:ln w="57150">
            <a:solidFill>
              <a:srgbClr val="25C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84289" y="283766"/>
            <a:ext cx="2023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Interaction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9">
            <a:extLst>
              <a:ext uri="{FF2B5EF4-FFF2-40B4-BE49-F238E27FC236}">
                <a16:creationId xmlns:a16="http://schemas.microsoft.com/office/drawing/2014/main" id="{E42B70A2-5291-4F4E-99D1-F7FFA38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FED5B66-6947-47DA-9779-087CD1824C91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27B993-67FB-4287-B88E-E679BA8D5643}"/>
              </a:ext>
            </a:extLst>
          </p:cNvPr>
          <p:cNvGrpSpPr/>
          <p:nvPr/>
        </p:nvGrpSpPr>
        <p:grpSpPr>
          <a:xfrm>
            <a:off x="2385827" y="3625190"/>
            <a:ext cx="1796250" cy="2000433"/>
            <a:chOff x="1985122" y="3823685"/>
            <a:chExt cx="1796250" cy="2000433"/>
          </a:xfrm>
        </p:grpSpPr>
        <p:pic>
          <p:nvPicPr>
            <p:cNvPr id="3" name="그래픽 2" descr="화살표 원">
              <a:extLst>
                <a:ext uri="{FF2B5EF4-FFF2-40B4-BE49-F238E27FC236}">
                  <a16:creationId xmlns:a16="http://schemas.microsoft.com/office/drawing/2014/main" id="{6950BAA8-0C16-4113-BA13-8D4F8ADAE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5122" y="4110767"/>
              <a:ext cx="1796250" cy="701749"/>
            </a:xfrm>
            <a:prstGeom prst="rect">
              <a:avLst/>
            </a:prstGeom>
          </p:spPr>
        </p:pic>
        <p:pic>
          <p:nvPicPr>
            <p:cNvPr id="11" name="그래픽 10" descr="비디오 카메라">
              <a:extLst>
                <a:ext uri="{FF2B5EF4-FFF2-40B4-BE49-F238E27FC236}">
                  <a16:creationId xmlns:a16="http://schemas.microsoft.com/office/drawing/2014/main" id="{1AA59D15-4C6C-42B4-A380-8A900659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47313" y="3823685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이동">
              <a:extLst>
                <a:ext uri="{FF2B5EF4-FFF2-40B4-BE49-F238E27FC236}">
                  <a16:creationId xmlns:a16="http://schemas.microsoft.com/office/drawing/2014/main" id="{CA9DB8CA-A800-4FFB-87D4-AFDCAAD0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1497" y="4738085"/>
              <a:ext cx="1086033" cy="1086033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BE2404E-71E2-428A-9079-369AB9B514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53" t="13430" r="5829" b="4368"/>
          <a:stretch/>
        </p:blipFill>
        <p:spPr>
          <a:xfrm>
            <a:off x="4340256" y="3568772"/>
            <a:ext cx="3511488" cy="30054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35711FB-156A-478E-A576-6D75DD7CE523}"/>
              </a:ext>
            </a:extLst>
          </p:cNvPr>
          <p:cNvGrpSpPr/>
          <p:nvPr/>
        </p:nvGrpSpPr>
        <p:grpSpPr>
          <a:xfrm>
            <a:off x="8087689" y="3741830"/>
            <a:ext cx="2491954" cy="1148535"/>
            <a:chOff x="8550675" y="4552695"/>
            <a:chExt cx="2491954" cy="1148535"/>
          </a:xfrm>
        </p:grpSpPr>
        <p:pic>
          <p:nvPicPr>
            <p:cNvPr id="35" name="그래픽 34" descr="핀치 확대">
              <a:extLst>
                <a:ext uri="{FF2B5EF4-FFF2-40B4-BE49-F238E27FC236}">
                  <a16:creationId xmlns:a16="http://schemas.microsoft.com/office/drawing/2014/main" id="{E18362D1-282E-4232-9517-753AFE91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8550675" y="4552695"/>
              <a:ext cx="914400" cy="914400"/>
            </a:xfrm>
            <a:prstGeom prst="rect">
              <a:avLst/>
            </a:prstGeom>
          </p:spPr>
        </p:pic>
        <p:pic>
          <p:nvPicPr>
            <p:cNvPr id="36" name="그래픽 35" descr="작도">
              <a:extLst>
                <a:ext uri="{FF2B5EF4-FFF2-40B4-BE49-F238E27FC236}">
                  <a16:creationId xmlns:a16="http://schemas.microsoft.com/office/drawing/2014/main" id="{653B6EFE-444E-454B-8C48-E5B5DB43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16315" y="4786830"/>
              <a:ext cx="914400" cy="914400"/>
            </a:xfrm>
            <a:prstGeom prst="rect">
              <a:avLst/>
            </a:prstGeom>
          </p:spPr>
        </p:pic>
        <p:pic>
          <p:nvPicPr>
            <p:cNvPr id="37" name="그래픽 36" descr="칼">
              <a:extLst>
                <a:ext uri="{FF2B5EF4-FFF2-40B4-BE49-F238E27FC236}">
                  <a16:creationId xmlns:a16="http://schemas.microsoft.com/office/drawing/2014/main" id="{4314AD7E-5E0D-4CC1-BD8C-3F7C65D27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0128229" y="4599712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3A747B-6052-4B0D-BA25-5260C5CF00C2}"/>
              </a:ext>
            </a:extLst>
          </p:cNvPr>
          <p:cNvGrpSpPr/>
          <p:nvPr/>
        </p:nvGrpSpPr>
        <p:grpSpPr>
          <a:xfrm>
            <a:off x="2731807" y="5733943"/>
            <a:ext cx="1180553" cy="840291"/>
            <a:chOff x="9066455" y="3187234"/>
            <a:chExt cx="1180553" cy="840291"/>
          </a:xfrm>
          <a:solidFill>
            <a:srgbClr val="FF3300"/>
          </a:solidFill>
        </p:grpSpPr>
        <p:pic>
          <p:nvPicPr>
            <p:cNvPr id="9" name="그래픽 8" descr="키보드">
              <a:extLst>
                <a:ext uri="{FF2B5EF4-FFF2-40B4-BE49-F238E27FC236}">
                  <a16:creationId xmlns:a16="http://schemas.microsoft.com/office/drawing/2014/main" id="{09F80564-9D5A-488B-89CB-FEB54B28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66455" y="3262836"/>
              <a:ext cx="764689" cy="764689"/>
            </a:xfrm>
            <a:prstGeom prst="rect">
              <a:avLst/>
            </a:prstGeom>
          </p:spPr>
        </p:pic>
        <p:pic>
          <p:nvPicPr>
            <p:cNvPr id="12" name="그래픽 11" descr="쥐">
              <a:extLst>
                <a:ext uri="{FF2B5EF4-FFF2-40B4-BE49-F238E27FC236}">
                  <a16:creationId xmlns:a16="http://schemas.microsoft.com/office/drawing/2014/main" id="{E8D140E4-0F98-478C-B222-966FD739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740000">
              <a:off x="9415009" y="3187234"/>
              <a:ext cx="831999" cy="831999"/>
            </a:xfrm>
            <a:prstGeom prst="rect">
              <a:avLst/>
            </a:prstGeom>
          </p:spPr>
        </p:pic>
      </p:grpSp>
      <p:pic>
        <p:nvPicPr>
          <p:cNvPr id="18" name="그래픽 17" descr="쥐">
            <a:extLst>
              <a:ext uri="{FF2B5EF4-FFF2-40B4-BE49-F238E27FC236}">
                <a16:creationId xmlns:a16="http://schemas.microsoft.com/office/drawing/2014/main" id="{E609E271-E429-478A-B826-27BB576B94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41679" y="55945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7644D035F1FF4CBA4226D2626D5221" ma:contentTypeVersion="10" ma:contentTypeDescription="Create a new document." ma:contentTypeScope="" ma:versionID="6ede1a5504fe24764331dba2e599df28">
  <xsd:schema xmlns:xsd="http://www.w3.org/2001/XMLSchema" xmlns:xs="http://www.w3.org/2001/XMLSchema" xmlns:p="http://schemas.microsoft.com/office/2006/metadata/properties" xmlns:ns2="db8c119b-4bf1-46b7-a1c4-a8ca35644496" targetNamespace="http://schemas.microsoft.com/office/2006/metadata/properties" ma:root="true" ma:fieldsID="dbe547e2e21a09316bd52fdc67714d4e" ns2:_="">
    <xsd:import namespace="db8c119b-4bf1-46b7-a1c4-a8ca35644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c119b-4bf1-46b7-a1c4-a8ca356444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7C9BA2-16CA-4371-AAE3-9764403EC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8c119b-4bf1-46b7-a1c4-a8ca356444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F477E8-1AB0-4192-A87D-9D813DED4A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2CA21B-DBEA-4B1D-A282-BD10ABD8C21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293</Words>
  <Application>Microsoft Office PowerPoint</Application>
  <PresentationFormat>와이드스크린</PresentationFormat>
  <Paragraphs>92</Paragraphs>
  <Slides>14</Slides>
  <Notes>14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</vt:lpstr>
      <vt:lpstr>나눔스퀘어 Bold</vt:lpstr>
      <vt:lpstr>맑은 고딕</vt:lpstr>
      <vt:lpstr>Arial</vt:lpstr>
      <vt:lpstr>Office 테마</vt:lpstr>
      <vt:lpstr>Dammit Doll Simulator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Dammit Doll Simulator</dc:title>
  <dc:creator>김기홍 Gi-Hong Kim</dc:creator>
  <cp:lastModifiedBy>이다진(창의IT융합공학과)</cp:lastModifiedBy>
  <cp:revision>55</cp:revision>
  <dcterms:created xsi:type="dcterms:W3CDTF">2020-06-11T16:08:00Z</dcterms:created>
  <dcterms:modified xsi:type="dcterms:W3CDTF">2020-06-26T11:07:34Z</dcterms:modified>
</cp:coreProperties>
</file>